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7" r:id="rId6"/>
    <p:sldId id="268" r:id="rId7"/>
    <p:sldId id="259" r:id="rId8"/>
    <p:sldId id="287" r:id="rId9"/>
    <p:sldId id="261" r:id="rId10"/>
    <p:sldId id="262" r:id="rId11"/>
    <p:sldId id="269" r:id="rId12"/>
    <p:sldId id="263" r:id="rId13"/>
    <p:sldId id="285" r:id="rId14"/>
    <p:sldId id="270" r:id="rId15"/>
    <p:sldId id="277" r:id="rId16"/>
    <p:sldId id="288" r:id="rId17"/>
    <p:sldId id="278" r:id="rId18"/>
    <p:sldId id="279" r:id="rId19"/>
    <p:sldId id="281" r:id="rId20"/>
    <p:sldId id="280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08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1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4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89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25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61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3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32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81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34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0F63A-9BA3-443B-B70B-89366558E142}" type="datetimeFigureOut">
              <a:rPr lang="zh-CN" altLang="en-US" smtClean="0"/>
              <a:t>2018/10/27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F7CC7-01FE-4D9F-86D6-2F89F1491E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55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组件</a:t>
            </a:r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式技能表现系统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CN" altLang="en-US" dirty="0" smtClean="0">
                <a:solidFill>
                  <a:schemeClr val="bg1"/>
                </a:solidFill>
              </a:rPr>
              <a:t>方如意</a:t>
            </a:r>
            <a:endParaRPr lang="en-US" altLang="zh-CN" dirty="0">
              <a:solidFill>
                <a:schemeClr val="bg1"/>
              </a:solidFill>
            </a:endParaRPr>
          </a:p>
          <a:p>
            <a:pPr algn="r"/>
            <a:r>
              <a:rPr lang="en-US" altLang="zh-CN" dirty="0" smtClean="0">
                <a:solidFill>
                  <a:schemeClr val="bg1"/>
                </a:solidFill>
              </a:rPr>
              <a:t>qloach@foxmail.com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0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" y="1"/>
            <a:ext cx="6136106" cy="74295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模板数据 </a:t>
            </a: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表现</a:t>
            </a:r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</a:t>
            </a: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2951"/>
            <a:ext cx="7972425" cy="3419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34" y="742951"/>
            <a:ext cx="2943225" cy="1390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996" y="2744956"/>
            <a:ext cx="2857500" cy="1371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321" y="4576763"/>
            <a:ext cx="49244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2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" y="1"/>
            <a:ext cx="6136106" cy="74295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模板数据 </a:t>
            </a: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表现</a:t>
            </a:r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</a:t>
            </a: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72" y="1012658"/>
            <a:ext cx="4619625" cy="4629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84" y="1012658"/>
            <a:ext cx="22002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3986463" cy="665747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模板数据 </a:t>
            </a: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技能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88" y="1279819"/>
            <a:ext cx="6410325" cy="181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318" y="1496929"/>
            <a:ext cx="6267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2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585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运行时数据 </a:t>
            </a: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技能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5853"/>
            <a:ext cx="9725025" cy="2447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920" y="647700"/>
            <a:ext cx="48291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1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585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运行时数据 </a:t>
            </a: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技能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55" y="892342"/>
            <a:ext cx="7115175" cy="4000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35" y="5330491"/>
            <a:ext cx="51530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5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585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其他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924" y="671262"/>
            <a:ext cx="3781425" cy="1285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7" y="890338"/>
            <a:ext cx="6343650" cy="3590925"/>
          </a:xfrm>
          <a:prstGeom prst="rect">
            <a:avLst/>
          </a:prstGeom>
        </p:spPr>
      </p:pic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5764" y="2205080"/>
            <a:ext cx="63246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9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0064" y="1211179"/>
            <a:ext cx="2759241" cy="70585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编辑器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23411" y="2398295"/>
            <a:ext cx="160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23411" y="3110390"/>
            <a:ext cx="2029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可导出导入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257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585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编辑器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8" y="628592"/>
            <a:ext cx="11623553" cy="62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585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编辑器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8" y="705853"/>
            <a:ext cx="12173452" cy="58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585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数据导入导出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5" y="4186739"/>
            <a:ext cx="1590675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5853"/>
            <a:ext cx="8153400" cy="2028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2200275"/>
            <a:ext cx="4981575" cy="4657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71" y="3549316"/>
            <a:ext cx="1333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alTimeF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585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0" y="705852"/>
            <a:ext cx="12192000" cy="6152147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系统可用与任意需要表现的地方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技能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BUFF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子弹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出生效果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死亡效果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NPC AI </a:t>
            </a:r>
            <a:r>
              <a:rPr lang="zh-CN" altLang="en-US" dirty="0" smtClean="0">
                <a:solidFill>
                  <a:schemeClr val="bg1"/>
                </a:solidFill>
              </a:rPr>
              <a:t>行为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…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策划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特效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音效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动画师们各自发挥创造力可视化编辑数据生产数据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系统初始开发量大一些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一旦框架完成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系统维护</a:t>
            </a:r>
            <a:r>
              <a:rPr lang="zh-CN" altLang="en-US" dirty="0">
                <a:solidFill>
                  <a:schemeClr val="bg1"/>
                </a:solidFill>
              </a:rPr>
              <a:t>扩展成本很</a:t>
            </a:r>
            <a:r>
              <a:rPr lang="zh-CN" altLang="en-US" dirty="0" smtClean="0">
                <a:solidFill>
                  <a:schemeClr val="bg1"/>
                </a:solidFill>
              </a:rPr>
              <a:t>小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仅需要新建小而巧的积木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r>
              <a:rPr lang="zh-CN" altLang="en-US" dirty="0" smtClean="0">
                <a:solidFill>
                  <a:schemeClr val="bg1"/>
                </a:solidFill>
              </a:rPr>
              <a:t>不会对现有系统进行干扰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5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832" y="333290"/>
            <a:ext cx="10475494" cy="626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8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18938" y="693987"/>
            <a:ext cx="1463842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Q?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7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98758" y="3039979"/>
            <a:ext cx="3104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 </a:t>
            </a:r>
          </a:p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081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需要解决什么问题</a:t>
            </a: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尽可能</a:t>
            </a:r>
            <a:r>
              <a:rPr lang="zh-CN" altLang="en-US" b="1" dirty="0" smtClean="0">
                <a:solidFill>
                  <a:srgbClr val="FF0000"/>
                </a:solidFill>
              </a:rPr>
              <a:t>多</a:t>
            </a:r>
            <a:r>
              <a:rPr lang="zh-CN" altLang="en-US" dirty="0" smtClean="0">
                <a:solidFill>
                  <a:schemeClr val="bg1"/>
                </a:solidFill>
              </a:rPr>
              <a:t>的表现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尽可能有</a:t>
            </a:r>
            <a:r>
              <a:rPr lang="zh-CN" altLang="en-US" dirty="0" smtClean="0">
                <a:solidFill>
                  <a:srgbClr val="FF0000"/>
                </a:solidFill>
              </a:rPr>
              <a:t>震撼吸眼球</a:t>
            </a:r>
            <a:r>
              <a:rPr lang="zh-CN" altLang="en-US" dirty="0" smtClean="0">
                <a:solidFill>
                  <a:schemeClr val="bg1"/>
                </a:solidFill>
              </a:rPr>
              <a:t>的表现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尽可能</a:t>
            </a:r>
            <a:r>
              <a:rPr lang="zh-CN" altLang="en-US" dirty="0" smtClean="0">
                <a:solidFill>
                  <a:srgbClr val="FF0000"/>
                </a:solidFill>
              </a:rPr>
              <a:t>快速</a:t>
            </a:r>
            <a:r>
              <a:rPr lang="zh-CN" altLang="en-US" dirty="0" smtClean="0">
                <a:solidFill>
                  <a:schemeClr val="bg1"/>
                </a:solidFill>
              </a:rPr>
              <a:t>的开发制作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尽可能</a:t>
            </a:r>
            <a:r>
              <a:rPr lang="zh-CN" altLang="en-US" dirty="0" smtClean="0">
                <a:solidFill>
                  <a:srgbClr val="FF0000"/>
                </a:solidFill>
              </a:rPr>
              <a:t>少</a:t>
            </a:r>
            <a:r>
              <a:rPr lang="zh-CN" altLang="en-US" dirty="0" smtClean="0">
                <a:solidFill>
                  <a:schemeClr val="bg1"/>
                </a:solidFill>
              </a:rPr>
              <a:t>的人员投入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尽可能</a:t>
            </a:r>
            <a:r>
              <a:rPr lang="zh-CN" altLang="en-US" dirty="0" smtClean="0">
                <a:solidFill>
                  <a:srgbClr val="FF0000"/>
                </a:solidFill>
              </a:rPr>
              <a:t>性能可控可管理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尽可能让专业的人做</a:t>
            </a:r>
            <a:r>
              <a:rPr lang="zh-CN" altLang="en-US" dirty="0" smtClean="0">
                <a:solidFill>
                  <a:srgbClr val="FF0000"/>
                </a:solidFill>
              </a:rPr>
              <a:t>专业</a:t>
            </a:r>
            <a:r>
              <a:rPr lang="zh-CN" altLang="en-US" dirty="0" smtClean="0">
                <a:solidFill>
                  <a:schemeClr val="bg1"/>
                </a:solidFill>
              </a:rPr>
              <a:t>的事情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17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6300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</a:t>
            </a:r>
            <a:r>
              <a: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</a:t>
            </a:r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的解决</a:t>
            </a:r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方案 </a:t>
            </a: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28675" y="1162050"/>
            <a:ext cx="11363325" cy="5184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与</a:t>
            </a:r>
            <a:r>
              <a:rPr lang="zh-CN" altLang="en-US" dirty="0" smtClean="0">
                <a:solidFill>
                  <a:schemeClr val="bg1"/>
                </a:solidFill>
              </a:rPr>
              <a:t>动画绑定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</a:rPr>
              <a:t>部分甚至大部分表现</a:t>
            </a:r>
            <a:r>
              <a:rPr lang="en-US" altLang="zh-CN" sz="2400" dirty="0" smtClean="0">
                <a:solidFill>
                  <a:schemeClr val="bg1"/>
                </a:solidFill>
              </a:rPr>
              <a:t>(</a:t>
            </a:r>
            <a:r>
              <a:rPr lang="zh-CN" altLang="en-US" sz="2400" dirty="0" smtClean="0">
                <a:solidFill>
                  <a:schemeClr val="bg1"/>
                </a:solidFill>
              </a:rPr>
              <a:t>粒子</a:t>
            </a:r>
            <a:r>
              <a:rPr lang="en-US" altLang="zh-CN" sz="2400" dirty="0" smtClean="0">
                <a:solidFill>
                  <a:schemeClr val="bg1"/>
                </a:solidFill>
              </a:rPr>
              <a:t>,</a:t>
            </a:r>
            <a:r>
              <a:rPr lang="zh-CN" altLang="en-US" sz="2400" dirty="0" smtClean="0">
                <a:solidFill>
                  <a:schemeClr val="bg1"/>
                </a:solidFill>
              </a:rPr>
              <a:t>音效</a:t>
            </a:r>
            <a:r>
              <a:rPr lang="zh-CN" altLang="en-US" sz="2400" dirty="0">
                <a:solidFill>
                  <a:schemeClr val="bg1"/>
                </a:solidFill>
              </a:rPr>
              <a:t>等等</a:t>
            </a:r>
            <a:r>
              <a:rPr lang="en-US" altLang="zh-CN" sz="2400" dirty="0" smtClean="0">
                <a:solidFill>
                  <a:schemeClr val="bg1"/>
                </a:solidFill>
              </a:rPr>
              <a:t>)</a:t>
            </a:r>
            <a:r>
              <a:rPr lang="zh-CN" altLang="en-US" sz="2400" dirty="0" smtClean="0">
                <a:solidFill>
                  <a:schemeClr val="bg1"/>
                </a:solidFill>
              </a:rPr>
              <a:t>嵌入到动画</a:t>
            </a:r>
            <a:r>
              <a:rPr lang="en-US" altLang="zh-CN" sz="2400" dirty="0" smtClean="0">
                <a:solidFill>
                  <a:schemeClr val="bg1"/>
                </a:solidFill>
              </a:rPr>
              <a:t>notify</a:t>
            </a:r>
            <a:r>
              <a:rPr lang="zh-CN" altLang="en-US" sz="2400" dirty="0" smtClean="0">
                <a:solidFill>
                  <a:schemeClr val="bg1"/>
                </a:solidFill>
              </a:rPr>
              <a:t>中</a:t>
            </a:r>
            <a:r>
              <a:rPr lang="en-US" altLang="zh-CN" sz="2400" dirty="0" smtClean="0">
                <a:solidFill>
                  <a:schemeClr val="bg1"/>
                </a:solidFill>
              </a:rPr>
              <a:t>,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执行什么样的动画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就有什么样的效果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弊端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动画资源变更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导致他人工作成果丢失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无效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动画资源锁定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他人无法工作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动画资源未完成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效果制作无法展开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相同动画大量复制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动画播放正常与否干扰其他效果执行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动画</a:t>
            </a:r>
            <a:r>
              <a:rPr lang="zh-CN" altLang="en-US" dirty="0" smtClean="0">
                <a:solidFill>
                  <a:schemeClr val="bg1"/>
                </a:solidFill>
              </a:rPr>
              <a:t>状态和逻辑系统耦合</a:t>
            </a:r>
            <a:endParaRPr lang="en-US" altLang="zh-CN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</a:rPr>
              <a:t>…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385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6300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不当的解决</a:t>
            </a:r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方案 </a:t>
            </a: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28675" y="1162050"/>
            <a:ext cx="11363325" cy="5184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配置技能表配置效果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</a:rPr>
              <a:t>依据需求开发好技能流程</a:t>
            </a:r>
            <a:r>
              <a:rPr lang="en-US" altLang="zh-CN" sz="2400" dirty="0" smtClean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</a:rPr>
              <a:t>把需要的效果可配置式开放出来给策划配置</a:t>
            </a:r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弊端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坑</a:t>
            </a:r>
            <a:r>
              <a:rPr lang="zh-CN" altLang="en-US" dirty="0" smtClean="0">
                <a:solidFill>
                  <a:schemeClr val="bg1"/>
                </a:solidFill>
              </a:rPr>
              <a:t>位</a:t>
            </a:r>
            <a:r>
              <a:rPr lang="zh-CN" altLang="en-US" dirty="0">
                <a:solidFill>
                  <a:schemeClr val="bg1"/>
                </a:solidFill>
              </a:rPr>
              <a:t>有限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严重限制表现力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不能很好地发挥非程序员的创造力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能力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数据表很容易配置出错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无法预览验证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编辑困难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扩展维护困难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维表格表达力比较弱</a:t>
            </a:r>
            <a:r>
              <a:rPr lang="en-US" altLang="zh-CN" dirty="0" smtClean="0">
                <a:solidFill>
                  <a:schemeClr val="bg1"/>
                </a:solidFill>
              </a:rPr>
              <a:t>,XML</a:t>
            </a:r>
            <a:r>
              <a:rPr lang="zh-CN" altLang="en-US" dirty="0" smtClean="0">
                <a:solidFill>
                  <a:schemeClr val="bg1"/>
                </a:solidFill>
              </a:rPr>
              <a:t>表策划难以批量</a:t>
            </a:r>
            <a:r>
              <a:rPr lang="zh-CN" altLang="en-US" dirty="0" smtClean="0">
                <a:solidFill>
                  <a:schemeClr val="bg1"/>
                </a:solidFill>
              </a:rPr>
              <a:t>编辑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150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6300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不当的解决</a:t>
            </a:r>
            <a:r>
              <a:rPr lang="zh-CN" altLang="en-US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方案 </a:t>
            </a:r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828675" y="1162050"/>
            <a:ext cx="11363325" cy="5184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每个或种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技能通过脚本实现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</a:rPr>
              <a:t>程序把需要做表现的地方通过脚本开放给策划等人员开发效果</a:t>
            </a:r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弊端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需要团队参与人员有编写脚本能力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要求有点高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不是策划与美术人员的长处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程序员会忙于帮相关他人调试代码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解决</a:t>
            </a:r>
            <a:r>
              <a:rPr lang="en-US" altLang="zh-CN" dirty="0" smtClean="0">
                <a:solidFill>
                  <a:schemeClr val="bg1"/>
                </a:solidFill>
              </a:rPr>
              <a:t>BUG,</a:t>
            </a:r>
            <a:r>
              <a:rPr lang="zh-CN" altLang="en-US" dirty="0" smtClean="0">
                <a:solidFill>
                  <a:schemeClr val="bg1"/>
                </a:solidFill>
              </a:rPr>
              <a:t>浪费时间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5772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006" y="0"/>
            <a:ext cx="7715994" cy="43513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476"/>
            <a:ext cx="5819048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30641" y="2450599"/>
            <a:ext cx="6412832" cy="132556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载体</a:t>
            </a:r>
            <a:r>
              <a:rPr lang="en-US" altLang="zh-CN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r>
              <a:rPr lang="en-US" altLang="zh-CN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+  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表现单元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913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HOW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Key: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所有的效果抽象组件化积木化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程序开发流程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控制组件的生成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更新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销毁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程序开发预览编辑工具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监控运行时数据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优化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8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243</Words>
  <Application>Microsoft Office PowerPoint</Application>
  <PresentationFormat>宽屏</PresentationFormat>
  <Paragraphs>72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微软雅黑</vt:lpstr>
      <vt:lpstr>微软雅黑 Light</vt:lpstr>
      <vt:lpstr>Arial</vt:lpstr>
      <vt:lpstr>Wingdings</vt:lpstr>
      <vt:lpstr>Office 主题​​</vt:lpstr>
      <vt:lpstr>组件式技能表现系统</vt:lpstr>
      <vt:lpstr>PowerPoint 演示文稿</vt:lpstr>
      <vt:lpstr>需要解决什么问题?</vt:lpstr>
      <vt:lpstr>不当的解决方案 1</vt:lpstr>
      <vt:lpstr>不当的解决方案 2</vt:lpstr>
      <vt:lpstr>不当的解决方案 3</vt:lpstr>
      <vt:lpstr>PowerPoint 演示文稿</vt:lpstr>
      <vt:lpstr>载体(流程)  +  表现单元</vt:lpstr>
      <vt:lpstr>HOW</vt:lpstr>
      <vt:lpstr>模板数据 – 表现基础1</vt:lpstr>
      <vt:lpstr>模板数据 – 表现基础2</vt:lpstr>
      <vt:lpstr>模板数据 – 技能</vt:lpstr>
      <vt:lpstr>运行时数据 – 技能</vt:lpstr>
      <vt:lpstr>运行时数据 – 技能</vt:lpstr>
      <vt:lpstr>其他</vt:lpstr>
      <vt:lpstr>编辑器</vt:lpstr>
      <vt:lpstr>编辑器</vt:lpstr>
      <vt:lpstr>编辑器</vt:lpstr>
      <vt:lpstr>数据导入导出</vt:lpstr>
      <vt:lpstr>总结</vt:lpstr>
      <vt:lpstr>PowerPoint 演示文稿</vt:lpstr>
      <vt:lpstr>Q?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组件式技能表现系统</dc:title>
  <dc:creator>方如意01</dc:creator>
  <cp:lastModifiedBy>方如意01</cp:lastModifiedBy>
  <cp:revision>27</cp:revision>
  <dcterms:created xsi:type="dcterms:W3CDTF">2018-10-22T06:57:46Z</dcterms:created>
  <dcterms:modified xsi:type="dcterms:W3CDTF">2018-10-27T03:42:18Z</dcterms:modified>
</cp:coreProperties>
</file>